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439" r:id="rId3"/>
    <p:sldId id="2440" r:id="rId4"/>
    <p:sldId id="1810" r:id="rId5"/>
    <p:sldId id="1811" r:id="rId6"/>
    <p:sldId id="1215" r:id="rId7"/>
    <p:sldId id="2215" r:id="rId8"/>
    <p:sldId id="1871" r:id="rId9"/>
    <p:sldId id="2280" r:id="rId10"/>
    <p:sldId id="2288" r:id="rId11"/>
    <p:sldId id="2289" r:id="rId12"/>
    <p:sldId id="2290" r:id="rId13"/>
    <p:sldId id="1980" r:id="rId15"/>
    <p:sldId id="1982" r:id="rId16"/>
    <p:sldId id="2292" r:id="rId17"/>
    <p:sldId id="2293" r:id="rId18"/>
    <p:sldId id="2294" r:id="rId19"/>
    <p:sldId id="2295" r:id="rId20"/>
    <p:sldId id="2296" r:id="rId21"/>
    <p:sldId id="2297" r:id="rId22"/>
    <p:sldId id="2298" r:id="rId23"/>
    <p:sldId id="2299" r:id="rId24"/>
    <p:sldId id="2357" r:id="rId25"/>
    <p:sldId id="2358" r:id="rId26"/>
    <p:sldId id="2359" r:id="rId27"/>
    <p:sldId id="2360" r:id="rId28"/>
    <p:sldId id="2361" r:id="rId29"/>
    <p:sldId id="2362" r:id="rId30"/>
    <p:sldId id="1293" r:id="rId31"/>
    <p:sldId id="2364" r:id="rId32"/>
    <p:sldId id="2365" r:id="rId33"/>
    <p:sldId id="2366" r:id="rId34"/>
    <p:sldId id="2143" r:id="rId35"/>
    <p:sldId id="2145" r:id="rId36"/>
    <p:sldId id="2367" r:id="rId37"/>
    <p:sldId id="2368" r:id="rId38"/>
    <p:sldId id="2369" r:id="rId39"/>
    <p:sldId id="2146" r:id="rId40"/>
    <p:sldId id="2147" r:id="rId41"/>
    <p:sldId id="2148" r:id="rId42"/>
    <p:sldId id="2153" r:id="rId43"/>
    <p:sldId id="2370" r:id="rId44"/>
    <p:sldId id="2165" r:id="rId45"/>
    <p:sldId id="2151" r:id="rId46"/>
    <p:sldId id="2371" r:id="rId47"/>
    <p:sldId id="2372" r:id="rId48"/>
    <p:sldId id="2373" r:id="rId49"/>
    <p:sldId id="2154" r:id="rId50"/>
    <p:sldId id="2155" r:id="rId51"/>
    <p:sldId id="2374" r:id="rId52"/>
    <p:sldId id="2156" r:id="rId53"/>
    <p:sldId id="2375" r:id="rId54"/>
    <p:sldId id="2158" r:id="rId55"/>
    <p:sldId id="2413" r:id="rId56"/>
    <p:sldId id="2414" r:id="rId57"/>
    <p:sldId id="2415" r:id="rId58"/>
    <p:sldId id="2416" r:id="rId59"/>
    <p:sldId id="2418" r:id="rId60"/>
    <p:sldId id="2417" r:id="rId61"/>
    <p:sldId id="2159" r:id="rId62"/>
    <p:sldId id="2160" r:id="rId63"/>
    <p:sldId id="2419" r:id="rId64"/>
    <p:sldId id="2420" r:id="rId65"/>
    <p:sldId id="2421" r:id="rId66"/>
    <p:sldId id="2422" r:id="rId67"/>
    <p:sldId id="2423" r:id="rId68"/>
    <p:sldId id="2424" r:id="rId69"/>
    <p:sldId id="2425" r:id="rId70"/>
    <p:sldId id="2144" r:id="rId71"/>
    <p:sldId id="2203" r:id="rId72"/>
    <p:sldId id="2204" r:id="rId73"/>
    <p:sldId id="2206" r:id="rId74"/>
    <p:sldId id="2426" r:id="rId75"/>
    <p:sldId id="2427" r:id="rId76"/>
    <p:sldId id="2428" r:id="rId77"/>
    <p:sldId id="2429" r:id="rId78"/>
    <p:sldId id="2430" r:id="rId79"/>
    <p:sldId id="472" r:id="rId80"/>
  </p:sldIdLst>
  <p:sldSz cx="12192000" cy="6858000"/>
  <p:notesSz cx="6858000" cy="9144000"/>
  <p:custDataLst>
    <p:tags r:id="rId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0000"/>
    <a:srgbClr val="EAF3FA"/>
    <a:srgbClr val="58B6E5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96"/>
        <p:guide pos="35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gs" Target="tags/tag456.xml"/><Relationship Id="rId84" Type="http://schemas.openxmlformats.org/officeDocument/2006/relationships/commentAuthors" Target="commentAuthors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0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1.xml"/><Relationship Id="rId4" Type="http://schemas.openxmlformats.org/officeDocument/2006/relationships/image" Target="../media/image17.png"/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3.xml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4.xml"/><Relationship Id="rId4" Type="http://schemas.openxmlformats.org/officeDocument/2006/relationships/image" Target="../media/image22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5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6.xml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8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187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285.xml"/><Relationship Id="rId98" Type="http://schemas.openxmlformats.org/officeDocument/2006/relationships/tags" Target="../tags/tag284.xml"/><Relationship Id="rId97" Type="http://schemas.openxmlformats.org/officeDocument/2006/relationships/tags" Target="../tags/tag283.xml"/><Relationship Id="rId96" Type="http://schemas.openxmlformats.org/officeDocument/2006/relationships/tags" Target="../tags/tag282.xml"/><Relationship Id="rId95" Type="http://schemas.openxmlformats.org/officeDocument/2006/relationships/tags" Target="../tags/tag281.xml"/><Relationship Id="rId94" Type="http://schemas.openxmlformats.org/officeDocument/2006/relationships/tags" Target="../tags/tag280.xml"/><Relationship Id="rId93" Type="http://schemas.openxmlformats.org/officeDocument/2006/relationships/tags" Target="../tags/tag279.xml"/><Relationship Id="rId92" Type="http://schemas.openxmlformats.org/officeDocument/2006/relationships/tags" Target="../tags/tag278.xml"/><Relationship Id="rId91" Type="http://schemas.openxmlformats.org/officeDocument/2006/relationships/tags" Target="../tags/tag277.xml"/><Relationship Id="rId90" Type="http://schemas.openxmlformats.org/officeDocument/2006/relationships/tags" Target="../tags/tag276.xml"/><Relationship Id="rId9" Type="http://schemas.openxmlformats.org/officeDocument/2006/relationships/tags" Target="../tags/tag195.xml"/><Relationship Id="rId89" Type="http://schemas.openxmlformats.org/officeDocument/2006/relationships/tags" Target="../tags/tag275.xml"/><Relationship Id="rId88" Type="http://schemas.openxmlformats.org/officeDocument/2006/relationships/tags" Target="../tags/tag274.xml"/><Relationship Id="rId87" Type="http://schemas.openxmlformats.org/officeDocument/2006/relationships/tags" Target="../tags/tag273.xml"/><Relationship Id="rId86" Type="http://schemas.openxmlformats.org/officeDocument/2006/relationships/tags" Target="../tags/tag272.xml"/><Relationship Id="rId85" Type="http://schemas.openxmlformats.org/officeDocument/2006/relationships/tags" Target="../tags/tag271.xml"/><Relationship Id="rId84" Type="http://schemas.openxmlformats.org/officeDocument/2006/relationships/tags" Target="../tags/tag270.xml"/><Relationship Id="rId83" Type="http://schemas.openxmlformats.org/officeDocument/2006/relationships/tags" Target="../tags/tag269.xml"/><Relationship Id="rId82" Type="http://schemas.openxmlformats.org/officeDocument/2006/relationships/tags" Target="../tags/tag268.xml"/><Relationship Id="rId81" Type="http://schemas.openxmlformats.org/officeDocument/2006/relationships/tags" Target="../tags/tag267.xml"/><Relationship Id="rId80" Type="http://schemas.openxmlformats.org/officeDocument/2006/relationships/tags" Target="../tags/tag266.xml"/><Relationship Id="rId8" Type="http://schemas.openxmlformats.org/officeDocument/2006/relationships/tags" Target="../tags/tag194.xml"/><Relationship Id="rId79" Type="http://schemas.openxmlformats.org/officeDocument/2006/relationships/tags" Target="../tags/tag265.xml"/><Relationship Id="rId78" Type="http://schemas.openxmlformats.org/officeDocument/2006/relationships/tags" Target="../tags/tag264.xml"/><Relationship Id="rId77" Type="http://schemas.openxmlformats.org/officeDocument/2006/relationships/tags" Target="../tags/tag263.xml"/><Relationship Id="rId76" Type="http://schemas.openxmlformats.org/officeDocument/2006/relationships/tags" Target="../tags/tag262.xml"/><Relationship Id="rId75" Type="http://schemas.openxmlformats.org/officeDocument/2006/relationships/tags" Target="../tags/tag261.xml"/><Relationship Id="rId74" Type="http://schemas.openxmlformats.org/officeDocument/2006/relationships/tags" Target="../tags/tag260.xml"/><Relationship Id="rId73" Type="http://schemas.openxmlformats.org/officeDocument/2006/relationships/tags" Target="../tags/tag259.xml"/><Relationship Id="rId72" Type="http://schemas.openxmlformats.org/officeDocument/2006/relationships/tags" Target="../tags/tag258.xml"/><Relationship Id="rId71" Type="http://schemas.openxmlformats.org/officeDocument/2006/relationships/tags" Target="../tags/tag257.xml"/><Relationship Id="rId70" Type="http://schemas.openxmlformats.org/officeDocument/2006/relationships/tags" Target="../tags/tag256.xml"/><Relationship Id="rId7" Type="http://schemas.openxmlformats.org/officeDocument/2006/relationships/tags" Target="../tags/tag193.xml"/><Relationship Id="rId69" Type="http://schemas.openxmlformats.org/officeDocument/2006/relationships/tags" Target="../tags/tag255.xml"/><Relationship Id="rId68" Type="http://schemas.openxmlformats.org/officeDocument/2006/relationships/tags" Target="../tags/tag254.xml"/><Relationship Id="rId67" Type="http://schemas.openxmlformats.org/officeDocument/2006/relationships/tags" Target="../tags/tag253.xml"/><Relationship Id="rId66" Type="http://schemas.openxmlformats.org/officeDocument/2006/relationships/tags" Target="../tags/tag252.xml"/><Relationship Id="rId65" Type="http://schemas.openxmlformats.org/officeDocument/2006/relationships/tags" Target="../tags/tag251.xml"/><Relationship Id="rId64" Type="http://schemas.openxmlformats.org/officeDocument/2006/relationships/tags" Target="../tags/tag250.xml"/><Relationship Id="rId63" Type="http://schemas.openxmlformats.org/officeDocument/2006/relationships/tags" Target="../tags/tag249.xml"/><Relationship Id="rId62" Type="http://schemas.openxmlformats.org/officeDocument/2006/relationships/tags" Target="../tags/tag248.xml"/><Relationship Id="rId61" Type="http://schemas.openxmlformats.org/officeDocument/2006/relationships/tags" Target="../tags/tag247.xml"/><Relationship Id="rId60" Type="http://schemas.openxmlformats.org/officeDocument/2006/relationships/tags" Target="../tags/tag246.xml"/><Relationship Id="rId6" Type="http://schemas.openxmlformats.org/officeDocument/2006/relationships/tags" Target="../tags/tag192.xml"/><Relationship Id="rId59" Type="http://schemas.openxmlformats.org/officeDocument/2006/relationships/tags" Target="../tags/tag245.xml"/><Relationship Id="rId58" Type="http://schemas.openxmlformats.org/officeDocument/2006/relationships/tags" Target="../tags/tag244.xml"/><Relationship Id="rId57" Type="http://schemas.openxmlformats.org/officeDocument/2006/relationships/tags" Target="../tags/tag243.xml"/><Relationship Id="rId56" Type="http://schemas.openxmlformats.org/officeDocument/2006/relationships/tags" Target="../tags/tag242.xml"/><Relationship Id="rId55" Type="http://schemas.openxmlformats.org/officeDocument/2006/relationships/tags" Target="../tags/tag241.xml"/><Relationship Id="rId54" Type="http://schemas.openxmlformats.org/officeDocument/2006/relationships/tags" Target="../tags/tag240.xml"/><Relationship Id="rId53" Type="http://schemas.openxmlformats.org/officeDocument/2006/relationships/tags" Target="../tags/tag239.xml"/><Relationship Id="rId52" Type="http://schemas.openxmlformats.org/officeDocument/2006/relationships/tags" Target="../tags/tag238.xml"/><Relationship Id="rId51" Type="http://schemas.openxmlformats.org/officeDocument/2006/relationships/tags" Target="../tags/tag237.xml"/><Relationship Id="rId50" Type="http://schemas.openxmlformats.org/officeDocument/2006/relationships/tags" Target="../tags/tag236.xml"/><Relationship Id="rId5" Type="http://schemas.openxmlformats.org/officeDocument/2006/relationships/tags" Target="../tags/tag191.xml"/><Relationship Id="rId49" Type="http://schemas.openxmlformats.org/officeDocument/2006/relationships/tags" Target="../tags/tag235.xml"/><Relationship Id="rId48" Type="http://schemas.openxmlformats.org/officeDocument/2006/relationships/tags" Target="../tags/tag234.xml"/><Relationship Id="rId47" Type="http://schemas.openxmlformats.org/officeDocument/2006/relationships/tags" Target="../tags/tag233.xml"/><Relationship Id="rId46" Type="http://schemas.openxmlformats.org/officeDocument/2006/relationships/tags" Target="../tags/tag232.xml"/><Relationship Id="rId45" Type="http://schemas.openxmlformats.org/officeDocument/2006/relationships/tags" Target="../tags/tag231.xml"/><Relationship Id="rId44" Type="http://schemas.openxmlformats.org/officeDocument/2006/relationships/tags" Target="../tags/tag230.xml"/><Relationship Id="rId43" Type="http://schemas.openxmlformats.org/officeDocument/2006/relationships/tags" Target="../tags/tag229.xml"/><Relationship Id="rId42" Type="http://schemas.openxmlformats.org/officeDocument/2006/relationships/tags" Target="../tags/tag228.xml"/><Relationship Id="rId41" Type="http://schemas.openxmlformats.org/officeDocument/2006/relationships/tags" Target="../tags/tag227.xml"/><Relationship Id="rId40" Type="http://schemas.openxmlformats.org/officeDocument/2006/relationships/tags" Target="../tags/tag226.xml"/><Relationship Id="rId4" Type="http://schemas.openxmlformats.org/officeDocument/2006/relationships/tags" Target="../tags/tag190.xml"/><Relationship Id="rId39" Type="http://schemas.openxmlformats.org/officeDocument/2006/relationships/tags" Target="../tags/tag225.xml"/><Relationship Id="rId38" Type="http://schemas.openxmlformats.org/officeDocument/2006/relationships/tags" Target="../tags/tag224.xml"/><Relationship Id="rId37" Type="http://schemas.openxmlformats.org/officeDocument/2006/relationships/tags" Target="../tags/tag223.xml"/><Relationship Id="rId36" Type="http://schemas.openxmlformats.org/officeDocument/2006/relationships/tags" Target="../tags/tag222.xml"/><Relationship Id="rId35" Type="http://schemas.openxmlformats.org/officeDocument/2006/relationships/tags" Target="../tags/tag221.xml"/><Relationship Id="rId34" Type="http://schemas.openxmlformats.org/officeDocument/2006/relationships/tags" Target="../tags/tag220.xml"/><Relationship Id="rId33" Type="http://schemas.openxmlformats.org/officeDocument/2006/relationships/tags" Target="../tags/tag219.xml"/><Relationship Id="rId32" Type="http://schemas.openxmlformats.org/officeDocument/2006/relationships/tags" Target="../tags/tag218.xml"/><Relationship Id="rId31" Type="http://schemas.openxmlformats.org/officeDocument/2006/relationships/tags" Target="../tags/tag217.xml"/><Relationship Id="rId30" Type="http://schemas.openxmlformats.org/officeDocument/2006/relationships/tags" Target="../tags/tag216.xml"/><Relationship Id="rId3" Type="http://schemas.openxmlformats.org/officeDocument/2006/relationships/tags" Target="../tags/tag189.xml"/><Relationship Id="rId29" Type="http://schemas.openxmlformats.org/officeDocument/2006/relationships/tags" Target="../tags/tag215.xml"/><Relationship Id="rId28" Type="http://schemas.openxmlformats.org/officeDocument/2006/relationships/tags" Target="../tags/tag214.xml"/><Relationship Id="rId27" Type="http://schemas.openxmlformats.org/officeDocument/2006/relationships/tags" Target="../tags/tag213.xml"/><Relationship Id="rId26" Type="http://schemas.openxmlformats.org/officeDocument/2006/relationships/tags" Target="../tags/tag212.xml"/><Relationship Id="rId25" Type="http://schemas.openxmlformats.org/officeDocument/2006/relationships/tags" Target="../tags/tag211.xml"/><Relationship Id="rId24" Type="http://schemas.openxmlformats.org/officeDocument/2006/relationships/tags" Target="../tags/tag210.xml"/><Relationship Id="rId23" Type="http://schemas.openxmlformats.org/officeDocument/2006/relationships/tags" Target="../tags/tag209.xml"/><Relationship Id="rId22" Type="http://schemas.openxmlformats.org/officeDocument/2006/relationships/tags" Target="../tags/tag208.xml"/><Relationship Id="rId21" Type="http://schemas.openxmlformats.org/officeDocument/2006/relationships/tags" Target="../tags/tag207.xml"/><Relationship Id="rId20" Type="http://schemas.openxmlformats.org/officeDocument/2006/relationships/tags" Target="../tags/tag206.xml"/><Relationship Id="rId2" Type="http://schemas.openxmlformats.org/officeDocument/2006/relationships/image" Target="../media/image12.jpeg"/><Relationship Id="rId19" Type="http://schemas.openxmlformats.org/officeDocument/2006/relationships/tags" Target="../tags/tag205.xml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8.xml"/><Relationship Id="rId119" Type="http://schemas.openxmlformats.org/officeDocument/2006/relationships/image" Target="../media/image4.png"/><Relationship Id="rId118" Type="http://schemas.openxmlformats.org/officeDocument/2006/relationships/tags" Target="../tags/tag304.xml"/><Relationship Id="rId117" Type="http://schemas.openxmlformats.org/officeDocument/2006/relationships/tags" Target="../tags/tag303.xml"/><Relationship Id="rId116" Type="http://schemas.openxmlformats.org/officeDocument/2006/relationships/tags" Target="../tags/tag302.xml"/><Relationship Id="rId115" Type="http://schemas.openxmlformats.org/officeDocument/2006/relationships/tags" Target="../tags/tag301.xml"/><Relationship Id="rId114" Type="http://schemas.openxmlformats.org/officeDocument/2006/relationships/tags" Target="../tags/tag300.xml"/><Relationship Id="rId113" Type="http://schemas.openxmlformats.org/officeDocument/2006/relationships/tags" Target="../tags/tag299.xml"/><Relationship Id="rId112" Type="http://schemas.openxmlformats.org/officeDocument/2006/relationships/tags" Target="../tags/tag298.xml"/><Relationship Id="rId111" Type="http://schemas.openxmlformats.org/officeDocument/2006/relationships/tags" Target="../tags/tag297.xml"/><Relationship Id="rId110" Type="http://schemas.openxmlformats.org/officeDocument/2006/relationships/tags" Target="../tags/tag296.xml"/><Relationship Id="rId11" Type="http://schemas.openxmlformats.org/officeDocument/2006/relationships/tags" Target="../tags/tag197.xml"/><Relationship Id="rId109" Type="http://schemas.openxmlformats.org/officeDocument/2006/relationships/tags" Target="../tags/tag295.xml"/><Relationship Id="rId108" Type="http://schemas.openxmlformats.org/officeDocument/2006/relationships/tags" Target="../tags/tag294.xml"/><Relationship Id="rId107" Type="http://schemas.openxmlformats.org/officeDocument/2006/relationships/tags" Target="../tags/tag293.xml"/><Relationship Id="rId106" Type="http://schemas.openxmlformats.org/officeDocument/2006/relationships/tags" Target="../tags/tag292.xml"/><Relationship Id="rId105" Type="http://schemas.openxmlformats.org/officeDocument/2006/relationships/tags" Target="../tags/tag291.xml"/><Relationship Id="rId104" Type="http://schemas.openxmlformats.org/officeDocument/2006/relationships/tags" Target="../tags/tag290.xml"/><Relationship Id="rId103" Type="http://schemas.openxmlformats.org/officeDocument/2006/relationships/tags" Target="../tags/tag289.xml"/><Relationship Id="rId102" Type="http://schemas.openxmlformats.org/officeDocument/2006/relationships/tags" Target="../tags/tag288.xml"/><Relationship Id="rId101" Type="http://schemas.openxmlformats.org/officeDocument/2006/relationships/tags" Target="../tags/tag287.xml"/><Relationship Id="rId100" Type="http://schemas.openxmlformats.org/officeDocument/2006/relationships/tags" Target="../tags/tag286.xml"/><Relationship Id="rId10" Type="http://schemas.openxmlformats.org/officeDocument/2006/relationships/tags" Target="../tags/tag196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6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7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9.xml"/><Relationship Id="rId3" Type="http://schemas.openxmlformats.org/officeDocument/2006/relationships/image" Target="../media/image36.png"/><Relationship Id="rId2" Type="http://schemas.openxmlformats.org/officeDocument/2006/relationships/tags" Target="../tags/tag308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0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2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3.xml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15.xml"/><Relationship Id="rId2" Type="http://schemas.openxmlformats.org/officeDocument/2006/relationships/image" Target="../media/image4.png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16.xml"/><Relationship Id="rId2" Type="http://schemas.openxmlformats.org/officeDocument/2006/relationships/image" Target="../media/image4.png"/><Relationship Id="rId1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8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317.xml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tags" Target="../tags/tag415.xml"/><Relationship Id="rId98" Type="http://schemas.openxmlformats.org/officeDocument/2006/relationships/tags" Target="../tags/tag414.xml"/><Relationship Id="rId97" Type="http://schemas.openxmlformats.org/officeDocument/2006/relationships/tags" Target="../tags/tag413.xml"/><Relationship Id="rId96" Type="http://schemas.openxmlformats.org/officeDocument/2006/relationships/tags" Target="../tags/tag412.xml"/><Relationship Id="rId95" Type="http://schemas.openxmlformats.org/officeDocument/2006/relationships/tags" Target="../tags/tag411.xml"/><Relationship Id="rId94" Type="http://schemas.openxmlformats.org/officeDocument/2006/relationships/tags" Target="../tags/tag410.xml"/><Relationship Id="rId93" Type="http://schemas.openxmlformats.org/officeDocument/2006/relationships/tags" Target="../tags/tag409.xml"/><Relationship Id="rId92" Type="http://schemas.openxmlformats.org/officeDocument/2006/relationships/tags" Target="../tags/tag408.xml"/><Relationship Id="rId91" Type="http://schemas.openxmlformats.org/officeDocument/2006/relationships/tags" Target="../tags/tag407.xml"/><Relationship Id="rId90" Type="http://schemas.openxmlformats.org/officeDocument/2006/relationships/tags" Target="../tags/tag406.xml"/><Relationship Id="rId9" Type="http://schemas.openxmlformats.org/officeDocument/2006/relationships/tags" Target="../tags/tag325.xml"/><Relationship Id="rId89" Type="http://schemas.openxmlformats.org/officeDocument/2006/relationships/tags" Target="../tags/tag405.xml"/><Relationship Id="rId88" Type="http://schemas.openxmlformats.org/officeDocument/2006/relationships/tags" Target="../tags/tag404.xml"/><Relationship Id="rId87" Type="http://schemas.openxmlformats.org/officeDocument/2006/relationships/tags" Target="../tags/tag403.xml"/><Relationship Id="rId86" Type="http://schemas.openxmlformats.org/officeDocument/2006/relationships/tags" Target="../tags/tag402.xml"/><Relationship Id="rId85" Type="http://schemas.openxmlformats.org/officeDocument/2006/relationships/tags" Target="../tags/tag401.xml"/><Relationship Id="rId84" Type="http://schemas.openxmlformats.org/officeDocument/2006/relationships/tags" Target="../tags/tag400.xml"/><Relationship Id="rId83" Type="http://schemas.openxmlformats.org/officeDocument/2006/relationships/tags" Target="../tags/tag399.xml"/><Relationship Id="rId82" Type="http://schemas.openxmlformats.org/officeDocument/2006/relationships/tags" Target="../tags/tag398.xml"/><Relationship Id="rId81" Type="http://schemas.openxmlformats.org/officeDocument/2006/relationships/tags" Target="../tags/tag397.xml"/><Relationship Id="rId80" Type="http://schemas.openxmlformats.org/officeDocument/2006/relationships/tags" Target="../tags/tag396.xml"/><Relationship Id="rId8" Type="http://schemas.openxmlformats.org/officeDocument/2006/relationships/tags" Target="../tags/tag324.xml"/><Relationship Id="rId79" Type="http://schemas.openxmlformats.org/officeDocument/2006/relationships/tags" Target="../tags/tag395.xml"/><Relationship Id="rId78" Type="http://schemas.openxmlformats.org/officeDocument/2006/relationships/tags" Target="../tags/tag394.xml"/><Relationship Id="rId77" Type="http://schemas.openxmlformats.org/officeDocument/2006/relationships/tags" Target="../tags/tag393.xml"/><Relationship Id="rId76" Type="http://schemas.openxmlformats.org/officeDocument/2006/relationships/tags" Target="../tags/tag392.xml"/><Relationship Id="rId75" Type="http://schemas.openxmlformats.org/officeDocument/2006/relationships/tags" Target="../tags/tag391.xml"/><Relationship Id="rId74" Type="http://schemas.openxmlformats.org/officeDocument/2006/relationships/tags" Target="../tags/tag390.xml"/><Relationship Id="rId73" Type="http://schemas.openxmlformats.org/officeDocument/2006/relationships/tags" Target="../tags/tag389.xml"/><Relationship Id="rId72" Type="http://schemas.openxmlformats.org/officeDocument/2006/relationships/tags" Target="../tags/tag388.xml"/><Relationship Id="rId71" Type="http://schemas.openxmlformats.org/officeDocument/2006/relationships/tags" Target="../tags/tag387.xml"/><Relationship Id="rId70" Type="http://schemas.openxmlformats.org/officeDocument/2006/relationships/tags" Target="../tags/tag386.xml"/><Relationship Id="rId7" Type="http://schemas.openxmlformats.org/officeDocument/2006/relationships/tags" Target="../tags/tag323.xml"/><Relationship Id="rId69" Type="http://schemas.openxmlformats.org/officeDocument/2006/relationships/tags" Target="../tags/tag385.xml"/><Relationship Id="rId68" Type="http://schemas.openxmlformats.org/officeDocument/2006/relationships/tags" Target="../tags/tag384.xml"/><Relationship Id="rId67" Type="http://schemas.openxmlformats.org/officeDocument/2006/relationships/tags" Target="../tags/tag383.xml"/><Relationship Id="rId66" Type="http://schemas.openxmlformats.org/officeDocument/2006/relationships/tags" Target="../tags/tag382.xml"/><Relationship Id="rId65" Type="http://schemas.openxmlformats.org/officeDocument/2006/relationships/tags" Target="../tags/tag381.xml"/><Relationship Id="rId64" Type="http://schemas.openxmlformats.org/officeDocument/2006/relationships/tags" Target="../tags/tag380.xml"/><Relationship Id="rId63" Type="http://schemas.openxmlformats.org/officeDocument/2006/relationships/tags" Target="../tags/tag379.xml"/><Relationship Id="rId62" Type="http://schemas.openxmlformats.org/officeDocument/2006/relationships/tags" Target="../tags/tag378.xml"/><Relationship Id="rId61" Type="http://schemas.openxmlformats.org/officeDocument/2006/relationships/tags" Target="../tags/tag377.xml"/><Relationship Id="rId60" Type="http://schemas.openxmlformats.org/officeDocument/2006/relationships/tags" Target="../tags/tag376.xml"/><Relationship Id="rId6" Type="http://schemas.openxmlformats.org/officeDocument/2006/relationships/tags" Target="../tags/tag322.xml"/><Relationship Id="rId59" Type="http://schemas.openxmlformats.org/officeDocument/2006/relationships/tags" Target="../tags/tag375.xml"/><Relationship Id="rId58" Type="http://schemas.openxmlformats.org/officeDocument/2006/relationships/tags" Target="../tags/tag374.xml"/><Relationship Id="rId57" Type="http://schemas.openxmlformats.org/officeDocument/2006/relationships/tags" Target="../tags/tag373.xml"/><Relationship Id="rId56" Type="http://schemas.openxmlformats.org/officeDocument/2006/relationships/tags" Target="../tags/tag372.xml"/><Relationship Id="rId55" Type="http://schemas.openxmlformats.org/officeDocument/2006/relationships/tags" Target="../tags/tag371.xml"/><Relationship Id="rId54" Type="http://schemas.openxmlformats.org/officeDocument/2006/relationships/tags" Target="../tags/tag370.xml"/><Relationship Id="rId53" Type="http://schemas.openxmlformats.org/officeDocument/2006/relationships/tags" Target="../tags/tag369.xml"/><Relationship Id="rId52" Type="http://schemas.openxmlformats.org/officeDocument/2006/relationships/tags" Target="../tags/tag368.xml"/><Relationship Id="rId51" Type="http://schemas.openxmlformats.org/officeDocument/2006/relationships/tags" Target="../tags/tag367.xml"/><Relationship Id="rId50" Type="http://schemas.openxmlformats.org/officeDocument/2006/relationships/tags" Target="../tags/tag366.xml"/><Relationship Id="rId5" Type="http://schemas.openxmlformats.org/officeDocument/2006/relationships/tags" Target="../tags/tag321.xml"/><Relationship Id="rId49" Type="http://schemas.openxmlformats.org/officeDocument/2006/relationships/tags" Target="../tags/tag365.xml"/><Relationship Id="rId48" Type="http://schemas.openxmlformats.org/officeDocument/2006/relationships/tags" Target="../tags/tag364.xml"/><Relationship Id="rId47" Type="http://schemas.openxmlformats.org/officeDocument/2006/relationships/tags" Target="../tags/tag363.xml"/><Relationship Id="rId46" Type="http://schemas.openxmlformats.org/officeDocument/2006/relationships/tags" Target="../tags/tag362.xml"/><Relationship Id="rId45" Type="http://schemas.openxmlformats.org/officeDocument/2006/relationships/tags" Target="../tags/tag361.xml"/><Relationship Id="rId44" Type="http://schemas.openxmlformats.org/officeDocument/2006/relationships/tags" Target="../tags/tag360.xml"/><Relationship Id="rId43" Type="http://schemas.openxmlformats.org/officeDocument/2006/relationships/tags" Target="../tags/tag359.xml"/><Relationship Id="rId42" Type="http://schemas.openxmlformats.org/officeDocument/2006/relationships/tags" Target="../tags/tag358.xml"/><Relationship Id="rId41" Type="http://schemas.openxmlformats.org/officeDocument/2006/relationships/tags" Target="../tags/tag357.xml"/><Relationship Id="rId40" Type="http://schemas.openxmlformats.org/officeDocument/2006/relationships/tags" Target="../tags/tag356.xml"/><Relationship Id="rId4" Type="http://schemas.openxmlformats.org/officeDocument/2006/relationships/tags" Target="../tags/tag320.xml"/><Relationship Id="rId39" Type="http://schemas.openxmlformats.org/officeDocument/2006/relationships/tags" Target="../tags/tag355.xml"/><Relationship Id="rId38" Type="http://schemas.openxmlformats.org/officeDocument/2006/relationships/tags" Target="../tags/tag354.xml"/><Relationship Id="rId37" Type="http://schemas.openxmlformats.org/officeDocument/2006/relationships/tags" Target="../tags/tag353.xml"/><Relationship Id="rId36" Type="http://schemas.openxmlformats.org/officeDocument/2006/relationships/tags" Target="../tags/tag352.xml"/><Relationship Id="rId35" Type="http://schemas.openxmlformats.org/officeDocument/2006/relationships/tags" Target="../tags/tag351.xml"/><Relationship Id="rId34" Type="http://schemas.openxmlformats.org/officeDocument/2006/relationships/tags" Target="../tags/tag350.xml"/><Relationship Id="rId33" Type="http://schemas.openxmlformats.org/officeDocument/2006/relationships/tags" Target="../tags/tag349.xml"/><Relationship Id="rId32" Type="http://schemas.openxmlformats.org/officeDocument/2006/relationships/tags" Target="../tags/tag348.xml"/><Relationship Id="rId31" Type="http://schemas.openxmlformats.org/officeDocument/2006/relationships/tags" Target="../tags/tag347.xml"/><Relationship Id="rId30" Type="http://schemas.openxmlformats.org/officeDocument/2006/relationships/tags" Target="../tags/tag346.xml"/><Relationship Id="rId3" Type="http://schemas.openxmlformats.org/officeDocument/2006/relationships/tags" Target="../tags/tag319.xml"/><Relationship Id="rId29" Type="http://schemas.openxmlformats.org/officeDocument/2006/relationships/tags" Target="../tags/tag345.xml"/><Relationship Id="rId28" Type="http://schemas.openxmlformats.org/officeDocument/2006/relationships/tags" Target="../tags/tag344.xml"/><Relationship Id="rId27" Type="http://schemas.openxmlformats.org/officeDocument/2006/relationships/tags" Target="../tags/tag343.xml"/><Relationship Id="rId26" Type="http://schemas.openxmlformats.org/officeDocument/2006/relationships/tags" Target="../tags/tag342.xml"/><Relationship Id="rId25" Type="http://schemas.openxmlformats.org/officeDocument/2006/relationships/tags" Target="../tags/tag341.xml"/><Relationship Id="rId24" Type="http://schemas.openxmlformats.org/officeDocument/2006/relationships/tags" Target="../tags/tag340.xml"/><Relationship Id="rId23" Type="http://schemas.openxmlformats.org/officeDocument/2006/relationships/tags" Target="../tags/tag339.xml"/><Relationship Id="rId22" Type="http://schemas.openxmlformats.org/officeDocument/2006/relationships/tags" Target="../tags/tag338.xml"/><Relationship Id="rId21" Type="http://schemas.openxmlformats.org/officeDocument/2006/relationships/tags" Target="../tags/tag337.xml"/><Relationship Id="rId20" Type="http://schemas.openxmlformats.org/officeDocument/2006/relationships/tags" Target="../tags/tag336.xml"/><Relationship Id="rId2" Type="http://schemas.openxmlformats.org/officeDocument/2006/relationships/image" Target="../media/image12.jpeg"/><Relationship Id="rId19" Type="http://schemas.openxmlformats.org/officeDocument/2006/relationships/tags" Target="../tags/tag335.xml"/><Relationship Id="rId18" Type="http://schemas.openxmlformats.org/officeDocument/2006/relationships/tags" Target="../tags/tag334.xml"/><Relationship Id="rId17" Type="http://schemas.openxmlformats.org/officeDocument/2006/relationships/tags" Target="../tags/tag333.xml"/><Relationship Id="rId16" Type="http://schemas.openxmlformats.org/officeDocument/2006/relationships/tags" Target="../tags/tag332.xml"/><Relationship Id="rId15" Type="http://schemas.openxmlformats.org/officeDocument/2006/relationships/tags" Target="../tags/tag331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8.xml"/><Relationship Id="rId119" Type="http://schemas.openxmlformats.org/officeDocument/2006/relationships/image" Target="../media/image4.png"/><Relationship Id="rId118" Type="http://schemas.openxmlformats.org/officeDocument/2006/relationships/tags" Target="../tags/tag434.xml"/><Relationship Id="rId117" Type="http://schemas.openxmlformats.org/officeDocument/2006/relationships/tags" Target="../tags/tag433.xml"/><Relationship Id="rId116" Type="http://schemas.openxmlformats.org/officeDocument/2006/relationships/tags" Target="../tags/tag432.xml"/><Relationship Id="rId115" Type="http://schemas.openxmlformats.org/officeDocument/2006/relationships/tags" Target="../tags/tag431.xml"/><Relationship Id="rId114" Type="http://schemas.openxmlformats.org/officeDocument/2006/relationships/tags" Target="../tags/tag430.xml"/><Relationship Id="rId113" Type="http://schemas.openxmlformats.org/officeDocument/2006/relationships/tags" Target="../tags/tag429.xml"/><Relationship Id="rId112" Type="http://schemas.openxmlformats.org/officeDocument/2006/relationships/tags" Target="../tags/tag428.xml"/><Relationship Id="rId111" Type="http://schemas.openxmlformats.org/officeDocument/2006/relationships/tags" Target="../tags/tag427.xml"/><Relationship Id="rId110" Type="http://schemas.openxmlformats.org/officeDocument/2006/relationships/tags" Target="../tags/tag426.xml"/><Relationship Id="rId11" Type="http://schemas.openxmlformats.org/officeDocument/2006/relationships/tags" Target="../tags/tag327.xml"/><Relationship Id="rId109" Type="http://schemas.openxmlformats.org/officeDocument/2006/relationships/tags" Target="../tags/tag425.xml"/><Relationship Id="rId108" Type="http://schemas.openxmlformats.org/officeDocument/2006/relationships/tags" Target="../tags/tag424.xml"/><Relationship Id="rId107" Type="http://schemas.openxmlformats.org/officeDocument/2006/relationships/tags" Target="../tags/tag423.xml"/><Relationship Id="rId106" Type="http://schemas.openxmlformats.org/officeDocument/2006/relationships/tags" Target="../tags/tag422.xml"/><Relationship Id="rId105" Type="http://schemas.openxmlformats.org/officeDocument/2006/relationships/tags" Target="../tags/tag421.xml"/><Relationship Id="rId104" Type="http://schemas.openxmlformats.org/officeDocument/2006/relationships/tags" Target="../tags/tag420.xml"/><Relationship Id="rId103" Type="http://schemas.openxmlformats.org/officeDocument/2006/relationships/tags" Target="../tags/tag419.xml"/><Relationship Id="rId102" Type="http://schemas.openxmlformats.org/officeDocument/2006/relationships/tags" Target="../tags/tag418.xml"/><Relationship Id="rId101" Type="http://schemas.openxmlformats.org/officeDocument/2006/relationships/tags" Target="../tags/tag417.xml"/><Relationship Id="rId100" Type="http://schemas.openxmlformats.org/officeDocument/2006/relationships/tags" Target="../tags/tag416.xml"/><Relationship Id="rId10" Type="http://schemas.openxmlformats.org/officeDocument/2006/relationships/tags" Target="../tags/tag326.xml"/><Relationship Id="rId1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3.jpeg"/><Relationship Id="rId7" Type="http://schemas.openxmlformats.org/officeDocument/2006/relationships/tags" Target="../tags/tag438.xml"/><Relationship Id="rId6" Type="http://schemas.openxmlformats.org/officeDocument/2006/relationships/image" Target="../media/image4.png"/><Relationship Id="rId5" Type="http://schemas.openxmlformats.org/officeDocument/2006/relationships/tags" Target="../tags/tag437.xml"/><Relationship Id="rId4" Type="http://schemas.openxmlformats.org/officeDocument/2006/relationships/image" Target="../media/image42.png"/><Relationship Id="rId3" Type="http://schemas.openxmlformats.org/officeDocument/2006/relationships/tags" Target="../tags/tag436.xml"/><Relationship Id="rId2" Type="http://schemas.openxmlformats.org/officeDocument/2006/relationships/image" Target="../media/image41.png"/><Relationship Id="rId1" Type="http://schemas.openxmlformats.org/officeDocument/2006/relationships/tags" Target="../tags/tag435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9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40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4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442.xml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8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447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50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449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5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5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5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45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455.xml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读到这里要停顿一下。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他有弄虚作假的嫌疑。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tíng dùn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停顿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stop, to halt,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pause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xián yí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嫌疑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suspicion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警方已获得罪犯的线索。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xiàn suǒ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线索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clue, thread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化妆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put on makeup,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make up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59230" y="874395"/>
            <a:ext cx="276733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zhuāng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抢劫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rob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qiǎng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jié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屑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scraps, crumbs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xiè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痕迹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mark, trace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hén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停顿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stop, to halt,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pause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tíng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dùn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嫌疑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suspicion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xián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线索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clue, thread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suǒ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劫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37590"/>
            <a:ext cx="8296275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洗劫-劫狱--打劫-抢劫-浩劫-趁火打劫</a:t>
            </a:r>
            <a:endParaRPr sz="3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2468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我相信他们正在密谋劫狱的计划，也许明天就是他们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动手的日子。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5920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村子里来了不少人，有的是来帮忙扑火的，有的是来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趁火打劫的。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痕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痕迹-水痕-泪痕-血痕-伤痕-裂痕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31435"/>
            <a:ext cx="7866380" cy="568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1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听见外面的脚步声，她慌忙擦去满脸的泪痕。</a:t>
            </a:r>
            <a:endParaRPr lang="zh-CN" altLang="en-US" sz="31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29655"/>
            <a:ext cx="85826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连日的辛苦和彻夜不眠在他脸上留下了疲劳的痕迹。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7012305" y="5495925"/>
            <a:ext cx="1762125" cy="1212850"/>
          </a:xfrm>
          <a:prstGeom prst="round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788285" y="2844165"/>
            <a:ext cx="2618105" cy="1836420"/>
          </a:xfrm>
          <a:prstGeom prst="ellipse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39478"/>
            <a:ext cx="2837180" cy="1691820"/>
            <a:chOff x="7787" y="308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84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36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为……起见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“为（了）＋动词／形容词＋起见”通常用在主语前，表示为达到某种目的。</a:t>
              </a:r>
              <a:endParaRPr sz="16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01800"/>
            <a:ext cx="9455785" cy="891540"/>
            <a:chOff x="518" y="3367"/>
            <a:chExt cx="14891" cy="1404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367"/>
              <a:ext cx="14891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了慎重</a:t>
              </a: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起见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，她又将其他现场遗留的指尖部位指纹与王某的指纹反复比较，最终认定该系列抢劫案为王某所为。</a:t>
              </a:r>
              <a:endParaRPr lang="zh-CN" altLang="en-US" sz="26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173845" cy="1037590"/>
            <a:chOff x="518" y="3097"/>
            <a:chExt cx="14447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445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0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30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安全</a:t>
              </a:r>
              <a:r>
                <a:rPr lang="zh-CN" altLang="en-US" sz="30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起见</a:t>
              </a:r>
              <a:r>
                <a:rPr lang="zh-CN" altLang="en-US" sz="30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，家庭购买餐具后，可将餐具放在稀释后的食用醋中煮一煮，然后再使用。</a:t>
              </a:r>
              <a:endParaRPr lang="zh-CN" altLang="en-US" sz="30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7613" y="4963795"/>
            <a:ext cx="9175162" cy="1464310"/>
            <a:chOff x="517" y="3426"/>
            <a:chExt cx="13448" cy="2306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2306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7" y="3552"/>
              <a:ext cx="13446" cy="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通常人们在思考问题的时候总是习惯于从正面和反面两个角度进行，从正面想想，又从反面想想；在说明问题时，</a:t>
              </a: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了周到或强调</a:t>
              </a: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起见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，往往也从正反两方面阐述表达。</a:t>
              </a:r>
              <a:endParaRPr lang="zh-CN" altLang="en-US" sz="26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053715" y="403860"/>
            <a:ext cx="962660" cy="1389380"/>
          </a:xfrm>
          <a:prstGeom prst="ellipse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102360" y="2041525"/>
            <a:ext cx="1071372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，我们把世界造型艺术分为三大块——   西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方艺术、东方艺术以及中南美洲、非洲、大洋洲艺术。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611245"/>
            <a:ext cx="1097788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7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加拿大人与冰雪有着不解之缘，他们在冬季驾车也有着丰富的经验。但</a:t>
            </a:r>
            <a:r>
              <a:rPr lang="zh-CN" altLang="en-US" sz="27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</a:t>
            </a:r>
            <a:r>
              <a:rPr lang="en-US" altLang="zh-CN" sz="27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</a:t>
            </a:r>
            <a:r>
              <a:rPr lang="zh-CN" altLang="en-US" sz="27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lang="zh-CN" altLang="en-US" sz="27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，他们在大风雪的时候还是尽量不出门或少出门，而且还都非常注意天气预报。</a:t>
            </a:r>
            <a:endParaRPr lang="zh-CN" altLang="en-US" sz="27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386705"/>
            <a:ext cx="1097788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ts val="28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接到这么大的订单，我们心中高兴之余也有一分担心：人家订我们的书，说明对我们的书感兴趣，可是一个地处偏僻山区的县城，这么多书，卖得出去吗？</a:t>
            </a:r>
            <a:r>
              <a:rPr lang="zh-CN" altLang="en-US" sz="22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</a:t>
            </a:r>
            <a:r>
              <a:rPr lang="zh-CN" altLang="en-US" sz="2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，我们主动向这家书店介绍了情况，提请他们全面考虑。</a:t>
            </a:r>
            <a:endParaRPr lang="zh-CN" altLang="en-US" sz="22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18590" y="741680"/>
            <a:ext cx="3068955" cy="677545"/>
            <a:chOff x="4428" y="462"/>
            <a:chExt cx="3124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574"/>
              <a:ext cx="312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为了叙述方便起见</a:t>
              </a:r>
              <a:endPara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99355" y="735330"/>
            <a:ext cx="2580005" cy="677545"/>
            <a:chOff x="4428" y="462"/>
            <a:chExt cx="3124" cy="1067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574"/>
              <a:ext cx="312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为了慎重起见</a:t>
              </a:r>
              <a:endPara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13395" y="728980"/>
            <a:ext cx="2580005" cy="677545"/>
            <a:chOff x="4428" y="462"/>
            <a:chExt cx="3124" cy="1067"/>
          </a:xfrm>
        </p:grpSpPr>
        <p:sp>
          <p:nvSpPr>
            <p:cNvPr id="12" name="圆角矩形 11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29" y="574"/>
              <a:ext cx="312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为了</a:t>
              </a:r>
              <a:r>
                <a:rPr 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安全</a:t>
              </a: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起见</a:t>
              </a:r>
              <a:endPara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407795" y="1989455"/>
            <a:ext cx="35052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为了叙述方便起见</a:t>
            </a:r>
            <a:endParaRPr lang="zh-CN" altLang="en-US" sz="2800" b="1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16965" y="3987165"/>
            <a:ext cx="35052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为了安全起见</a:t>
            </a:r>
            <a:endParaRPr lang="zh-CN" altLang="en-US" sz="2800" b="1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00235" y="5659120"/>
            <a:ext cx="22402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为了慎重起见</a:t>
            </a:r>
            <a:endParaRPr lang="zh-CN" altLang="en-US" sz="2400" b="1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警察用警棍和歹徒搏斗。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她说话时显得非常恐惧。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dǎi tú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歹徒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gangster, evildoer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kǒng jù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恐惧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fearful, scared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他们立了一座铜像纪念他。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机器的电源安装在框架后面。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tóng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铜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copper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kuàng jià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框架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frame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烈士的衣服上残留着血染的痕迹。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必须严厉打击各种刑事犯罪活动。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cán liú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残留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remain, to be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left over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xíng shì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刑事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criminal, penal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走私犯最后被送进了监狱。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jiān yù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监狱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prison, jail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歹徒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gangster, evildoer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59230" y="874395"/>
            <a:ext cx="276733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dǎi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tú</a:t>
            </a:r>
            <a:endParaRPr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铜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copper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tóng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恐惧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fearful, scared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kǒng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框架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frame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kuàng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残留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remain, to be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left over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liú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刑事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criminal, penal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xíng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监狱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prison, jail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36220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491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5171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5171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397760"/>
            <a:ext cx="829627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好歹-好说歹说-歹毒-歹人-歹徒-歹意-为非作歹</a:t>
            </a:r>
            <a:endParaRPr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4104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4358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4358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404870"/>
            <a:ext cx="9380855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经过一番左哄右劝，好说歹说，他终于安静下来。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3291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3037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3545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42765"/>
            <a:ext cx="8850630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你要明白，我是在帮你，你别不识好歹。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alphaModFix amt="8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2800" y="5360670"/>
            <a:ext cx="1358265" cy="13169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6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820" y="2239645"/>
            <a:ext cx="1649730" cy="1726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2524760" y="741045"/>
            <a:ext cx="1953895" cy="1633220"/>
          </a:xfrm>
          <a:prstGeom prst="ellipse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暂且</a:t>
              </a:r>
              <a:endParaRPr lang="zh-CN" altLang="en-US" sz="4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副词——暂时先这样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39265"/>
            <a:ext cx="9455785" cy="828675"/>
            <a:chOff x="518" y="3426"/>
            <a:chExt cx="148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82"/>
              <a:ext cx="14890" cy="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7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干了几天，小王就不想干了。大家没办法，只得</a:t>
              </a:r>
              <a:r>
                <a:rPr lang="zh-CN" altLang="en-US" sz="27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暂且</a:t>
              </a:r>
              <a:r>
                <a:rPr lang="zh-CN" altLang="en-US" sz="27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由他去。</a:t>
              </a:r>
              <a:endParaRPr lang="zh-CN" altLang="en-US" sz="27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10560"/>
            <a:ext cx="9173845" cy="953135"/>
            <a:chOff x="518" y="3045"/>
            <a:chExt cx="14447" cy="1501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045"/>
              <a:ext cx="14445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时间一天天过去，志强心中十分焦急，但他清楚，必须沉着冷静，他决定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暂且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拖一拖这帮毒贩。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暂且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不说染烫发对身体的伤害，对头发巨大的影响就足以引起我们的重视了。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171700"/>
            <a:ext cx="454088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在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这个名叫《金姑娘》的童话中，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她没有姓名。我们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称她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是穿蓝裙的小姑娘吧。</a:t>
            </a:r>
            <a:endParaRPr lang="zh-CN" altLang="zh-CN" sz="24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4721860"/>
            <a:ext cx="454088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1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网球场的大门敞开着，场内比赛</a:t>
            </a:r>
            <a:r>
              <a:rPr lang="zh-CN" altLang="zh-CN" sz="21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1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进行得正激烈，却没有观众进来。这其中的原因</a:t>
            </a:r>
            <a:r>
              <a:rPr lang="zh-CN" altLang="zh-CN" sz="21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1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不论，但</a:t>
            </a:r>
            <a:r>
              <a:rPr lang="zh-CN" altLang="zh-CN" sz="21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1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没有观众的决赛，总</a:t>
            </a:r>
            <a:r>
              <a:rPr lang="zh-CN" altLang="zh-CN" sz="21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1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给人一种怅然若失的感觉。</a:t>
            </a:r>
            <a:endParaRPr lang="zh-CN" altLang="zh-CN" sz="21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暂且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暂且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974465" y="305816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41" name="下图顶部橙色半夹"/>
          <p:cNvSpPr/>
          <p:nvPr/>
        </p:nvSpPr>
        <p:spPr>
          <a:xfrm>
            <a:off x="2566670" y="30181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3228340"/>
            <a:ext cx="4540885" cy="11068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 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大家没办法，只得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由他去，等 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他心情恢复正常后，再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劝他回来。</a:t>
            </a:r>
            <a:endParaRPr lang="zh-CN" altLang="zh-CN" sz="22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6855" y="343154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暂且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请你再慎重考虑一下你的意见。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工作上的麻痹大意会造成严重的后果。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shèn zhòng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慎重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careful, cautious,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prudent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má bì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麻痹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to slacken one's vigilance, to lower one's guard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由于工作失误，他被免职了。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他通过考验，得到了那份工作。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shī wù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失误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fault, slip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kǎo yàn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考验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test, to trial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实践是检验真理的唯一标准。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答题时要沉着冷静不要慌张。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jiǎn yàn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检验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examine,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inspect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chén zhuó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沉着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composed, steady,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calm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这个问题暂且放下，我们稍后再说。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zàn qiě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暂且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for the time being,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for the moment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慎重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careful, cautious,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prudent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59230" y="874395"/>
            <a:ext cx="27673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shèn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zhòng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失误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fault, slip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麻痹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to slacken one's vigilance, to lower one's guard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má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考验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test, to trial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kǎo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yàn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检验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examine,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inspect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jiǎn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yàn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257550"/>
            <a:chOff x="9262" y="2028"/>
            <a:chExt cx="3533" cy="51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沉着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composed, steady,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calm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zhuó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57550"/>
            <a:chOff x="4717" y="1909"/>
            <a:chExt cx="3511" cy="51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暂且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for the time being,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for the moment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qiě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36220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慎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491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5171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5171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397760"/>
            <a:ext cx="829627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不慎-审慎-慎重-谦虚谨慎-谨小慎微-谨言慎行</a:t>
            </a:r>
            <a:endParaRPr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4104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4358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4358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3415"/>
            <a:ext cx="9380855" cy="98361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我心中又怕又乱，不知道不慎丢失了文件这事要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怎么收场。</a:t>
            </a:r>
            <a:endParaRPr lang="zh-CN" sz="29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3291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3037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3545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42765"/>
            <a:ext cx="8850630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真正有本事的人，都是谦虚谨慎的。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0779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痕迹：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嫌疑：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恐惧：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慎重：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沉着：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暂且：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F:\HSK6课件对接资料-大敏姐姐\课件\2022.10.07课件37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0" y="-67310"/>
            <a:ext cx="1219200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第三十七课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37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676774" cy="2916646"/>
            <a:chOff x="1893" y="4058"/>
            <a:chExt cx="16814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814" cy="4593"/>
              <a:chOff x="-96" y="3669"/>
              <a:chExt cx="20909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0909" cy="2928"/>
                <a:chOff x="3051" y="4499"/>
                <a:chExt cx="20909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5552" y="6525"/>
                  <a:ext cx="18408" cy="902"/>
                  <a:chOff x="7686" y="6525"/>
                  <a:chExt cx="18408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686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37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765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Stories of the policemen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37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警察的故事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 smtClean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指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指纹、指尖、指头、指甲、指环、指印、手指、拇指、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食指、中指、小指、无名指、了如指掌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查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1DCE4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勘查、检查、抽查、复查、审查、搜查、巡查、查对、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查封、查获、查看、查票、查收、查验、查账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形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6E1F2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变形、方形、圆形、地形、口形、情形、人形、图形、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外形、形状、形态、形象、奇形怪状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关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2DDE5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关押、关闭、关门、关窗、关上、关紧、关起来、关进去、开关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海关昨天查获了一批劣质香烟。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不管谁触犯了法律，都将受到制裁。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chá huò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查获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hunt down and seize,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track down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zhì cái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制裁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sanction,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punish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公安局正在认真调查这起事件。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敌人做梦也没想到会接收到假情报。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gōng’ānjú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公安局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public security bureau,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police station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qíng bào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情报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intelligence,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information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519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公共安全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7380" y="2360930"/>
            <a:ext cx="488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）正确使用本课辨析的词语“恐惧一恐怖”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1981835"/>
            <a:ext cx="488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掌握“为……起见、暂且”的意义和用法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766695"/>
            <a:ext cx="4424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了解篇章修辞“照应”的作用和意义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393440"/>
            <a:ext cx="80137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了解“胆怯”中“胆”字的月字旁及带有月字旁的汉字所表达的意义 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364046"/>
            <a:ext cx="269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垫、口腔”的意义和用法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848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按课本P173练习5中的提示简述课文内容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88366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熟悉并掌握“抢劫、痕迹、歹徒、头绪、慎重、引蛇出洞、胆怯、空隙、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根据提示完成课后的“写一写”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国家严厉打击毒品犯罪。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在他的带领下，我们走完了这一段路程。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dú pǐn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毒品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drug, narcotic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dài lǐng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带领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lead, to head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经过严密部署，警方终于逮捕了所有歹徒。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bù shǔ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部署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arrange,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to map out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查获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hunt down and seize, to track down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59230" y="874395"/>
            <a:ext cx="27673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huò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5955"/>
            <a:chOff x="9330" y="2028"/>
            <a:chExt cx="3465" cy="5033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8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0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公安局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public security bureau, police station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027035" y="901065"/>
            <a:ext cx="294005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gōng’ānjú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制裁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sanction, to punish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cái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情报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intelligence, information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qíng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bào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毒品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drug, narcotic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dú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pǐn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带领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lead, to head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lǐng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部署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arrange, to map out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shǔ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 rot="180000">
            <a:off x="1898015" y="3625850"/>
            <a:ext cx="3425825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 rot="1140000">
            <a:off x="2387600" y="5061585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9" name="圆角矩形 18"/>
          <p:cNvSpPr/>
          <p:nvPr/>
        </p:nvSpPr>
        <p:spPr>
          <a:xfrm>
            <a:off x="5608955" y="3399155"/>
            <a:ext cx="6369050" cy="115443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955" y="3415030"/>
            <a:ext cx="63684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① 昨天的经历让我感到</a:t>
            </a:r>
            <a:r>
              <a:rPr lang="zh-CN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恐惧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② 昨天的经历太</a:t>
            </a:r>
            <a:r>
              <a:rPr lang="zh-CN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恐怖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了。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09590" y="416433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都有“害怕、可怕”的意思，但一般不能换用。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恐惧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恐怖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608320" y="1504315"/>
            <a:ext cx="6369050" cy="14090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529715"/>
            <a:ext cx="63684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①遇到这样的事情，他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恐惧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极了（ ✓ ）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②这件事情太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恐惧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了。   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（ ✗ ）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252095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强调人的心理上惊慌害怕，所以主语都是指人的词语。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82495" y="218440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5605145" y="5048250"/>
            <a:ext cx="6369050" cy="13042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05145" y="5035550"/>
            <a:ext cx="6368415" cy="911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 fontAlgn="auto">
              <a:lnSpc>
                <a:spcPts val="32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①遇到这样的事情，他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恐怖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极了。</a:t>
            </a: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 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（ ✗ ）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defTabSz="914400" fontAlgn="auto">
              <a:lnSpc>
                <a:spcPts val="32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②那血腥的场面太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恐怖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了。     </a:t>
            </a: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        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（ ✓ ）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5780" y="5895975"/>
            <a:ext cx="636841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7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强调事件、场面、手段等让人感觉害怕，一般不修饰指人的词语。</a:t>
            </a:r>
            <a:endParaRPr lang="en-US" altLang="zh-CN" sz="17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23975" y="1563370"/>
          <a:ext cx="9501505" cy="476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1860"/>
                <a:gridCol w="2239645"/>
              </a:tblGrid>
              <a:tr h="952500">
                <a:tc>
                  <a:txBody>
                    <a:bodyPr/>
                    <a:p>
                      <a:pPr algn="ctr"/>
                      <a:r>
                        <a:rPr sz="2400" baseline="0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句子</a:t>
                      </a:r>
                      <a:endParaRPr sz="2400" baseline="0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zh-CN" sz="2400" b="1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判断正误</a:t>
                      </a:r>
                      <a:endParaRPr lang="zh-CN" sz="2400" b="1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</a:tr>
              <a:tr h="952500">
                <a:tc>
                  <a:txBody>
                    <a:bodyPr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1. 使用这么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恐惧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残忍的手段太不应该了。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p>
                      <a:pPr eaLnBrk="1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2. 他无法克服内心的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恐惧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，于是拼命呼救。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3. 这个电影太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恐怖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了，害得我一晚都没敢睡觉。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4. 看到他反常怪异的样子，我很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恐怖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0490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55900" y="716280"/>
            <a:ext cx="7035165" cy="522605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56920" y="767715"/>
            <a:ext cx="112071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判断正误</a:t>
            </a:r>
            <a:endParaRPr lang="zh-CN" altLang="en-US" sz="28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4" name="小钩"/>
          <p:cNvGrpSpPr/>
          <p:nvPr/>
        </p:nvGrpSpPr>
        <p:grpSpPr>
          <a:xfrm>
            <a:off x="9471025" y="3672205"/>
            <a:ext cx="579755" cy="560070"/>
            <a:chOff x="677837" y="1446312"/>
            <a:chExt cx="633828" cy="612000"/>
          </a:xfrm>
        </p:grpSpPr>
        <p:sp>
          <p:nvSpPr>
            <p:cNvPr id="5" name="椭圆 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小钩"/>
          <p:cNvGrpSpPr/>
          <p:nvPr/>
        </p:nvGrpSpPr>
        <p:grpSpPr>
          <a:xfrm>
            <a:off x="9505315" y="4601845"/>
            <a:ext cx="579755" cy="560070"/>
            <a:chOff x="677837" y="1446312"/>
            <a:chExt cx="633828" cy="612000"/>
          </a:xfrm>
        </p:grpSpPr>
        <p:sp>
          <p:nvSpPr>
            <p:cNvPr id="12" name="椭圆 11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我军埋伏在敌人要经过的地方。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这家茶馆虽然不大，但布置得很有特色。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mái fú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埋伏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ambush, to lie in wait,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lie in ambush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bù zhì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布置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arrange, to fix up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对于外来压迫，我们要坚决反抗。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这伙劫持飞机的歹徒被警察逮捕了。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fǎn kàng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反抗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revolt, to resist,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react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dài bǔ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逮捕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arrest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非法拥有毒品是严重的犯罪行为。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他因贩卖海洛因而被逮捕。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fēi fǎ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非法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illegal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fàn mài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贩卖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sell, to traffic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这个黑白的平面广告吸引了很多行人的目光。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píng miàn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平面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plane, flat surface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埋伏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ambush, to lie in wait,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lie in ambush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59230" y="874395"/>
            <a:ext cx="27673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mái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fú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反抗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revolt, to resist,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react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027035" y="901065"/>
            <a:ext cx="294005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fǎn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kàng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布置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arrange, to fix up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逮捕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arrest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bǔ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非法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illegal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fǎ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贩卖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sell, to traffic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mài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平面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plane, flat surface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píng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miàn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沉着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埋伏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麻痹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情报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考验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508500"/>
            <a:chOff x="108" y="-186"/>
            <a:chExt cx="19025" cy="7100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41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作为警察，在工作中不能有半点_________和失误，接到_________后，必须冷静_________，仔细考虑，部署兵力。有时在一个地方可能要________好几天才能抓到罪犯，所以这也是一项________耐力的工作。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89000" y="33077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情报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21300" y="33077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沉着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01485" y="251206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麻痹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67300" y="403288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埋伏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84170" y="47485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考验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6136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这些树与公路平行。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4118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这次的开始他们俩并列第一。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9282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两辆汽车在交叉口相撞了。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0016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不要背着心理包袱出国。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píng xíng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平行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be parallel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bìng liè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并列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stand side by side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jiāo chā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交叉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intersect, to cross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bāo fu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包袱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burden, load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76118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8653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9630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82232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这女孩在台上毫不胆怯。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48297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妈妈唱歌哄孩子睡觉。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6394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他是她完全信赖的人。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76136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dǎn qiè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胆怯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timid, cowardly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8582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hǒng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哄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coax, to humor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9600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xìn lài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信赖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trust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文本框 4"/>
          <p:cNvSpPr txBox="1"/>
          <p:nvPr/>
        </p:nvSpPr>
        <p:spPr>
          <a:xfrm>
            <a:off x="890016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他对他的国家是忠诚的。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639810" y="2767965"/>
            <a:ext cx="289179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zhōng chéng</a:t>
            </a:r>
            <a:endParaRPr lang="en-US" altLang="zh-CN" sz="4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忠诚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loyal, faithful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  <p:bldP spid="22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37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平行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be parallel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píng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xíng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交叉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intersect, to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cross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chā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并列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stand side by side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bìng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9692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包袱</a:t>
              </a:r>
              <a:endPara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burden, load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07276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2432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ctr"/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胆怯</a:t>
              </a:r>
              <a:endPara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timid, cowardly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42302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87198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哄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coax, to humor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260794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hǒng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89865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忠诚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loyal, faithful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856855" y="2634615"/>
            <a:ext cx="3245485" cy="6140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zhōng</a:t>
            </a:r>
            <a:r>
              <a:rPr lang="en-US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chéng</a:t>
            </a:r>
            <a:endParaRPr altLang="zh-CN" sz="3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86118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信赖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trust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259715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lài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36093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怯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4790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5044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5044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383790"/>
            <a:ext cx="8296275" cy="568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1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怯色-羞怯-怯懦-怯生生-怯场-怯阵-胆怯-露怯</a:t>
            </a:r>
            <a:endParaRPr sz="31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397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4231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4231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400425"/>
            <a:ext cx="9380855" cy="5067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7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他站在法官面前，毫无怯色，他认为自己是无辜的。</a:t>
            </a:r>
            <a:endParaRPr lang="zh-CN" sz="27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3164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2910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3418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3540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他生性怯懦，窝囊，父母从不指望他能干出什么硬气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的事来。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痕迹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嫌疑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线索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歹徒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停顿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近期，小区内连续发生了几起入室盗窃案件。犯罪分子非常狡猾，地上没有脚印，家具上也没有留下_________，虽然发现几个年轻人有_________，但找不到证据，侦破工作陷入________状态，好在最终有一个目击者提供了重要________，才成功抓获了________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265295" y="375539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嫌疑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78255" y="447103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停顿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2650" y="295021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痕迹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9000" y="52336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线索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71795" y="52336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歹徒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73710" y="1470025"/>
            <a:ext cx="11263630" cy="1276985"/>
            <a:chOff x="-3197" y="3350"/>
            <a:chExt cx="17738" cy="3938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350"/>
              <a:ext cx="17649" cy="3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2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篇章修辞（8）照应</a:t>
              </a:r>
              <a:endParaRPr sz="22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</a:t>
              </a:r>
              <a:r>
                <a:rPr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照应指文章内容的前后关照和呼应，即前文的人、事、物，在后文再现；后文的情节，在前文有铺垫。周密细致的照应，能使文章结构更为紧凑，中心意思表达更为鲜明，更好地引起读者的思考与回味。</a:t>
              </a:r>
              <a:endParaRPr sz="16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351"/>
              <a:ext cx="17738" cy="3937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85540" y="4281170"/>
            <a:ext cx="7810500" cy="1153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：我这永久的悔就是：不该离开故乡，离开母亲。</a:t>
            </a:r>
            <a:endParaRPr lang="zh-CN" altLang="en-US" sz="23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（这是散文《永久的悔》的第一段。文章开篇就紧扣主题，使文章</a:t>
            </a:r>
            <a:endParaRPr lang="zh-CN" altLang="en-US" sz="2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题目和内容照应紧密。）</a:t>
            </a:r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endParaRPr lang="zh-CN" altLang="en-US" sz="23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740410" y="375475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73710" y="1470025"/>
            <a:ext cx="11263630" cy="1276985"/>
            <a:chOff x="-3197" y="3350"/>
            <a:chExt cx="17738" cy="3938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350"/>
              <a:ext cx="17649" cy="3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2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篇章修辞（8）照应</a:t>
              </a:r>
              <a:endParaRPr sz="22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</a:t>
              </a:r>
              <a:r>
                <a:rPr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照应指文章内容的前后关照和呼应，即前文的人、事、物，在后文再现；后文的情节，在前文有铺垫。周密细致的照应，能使文章结构更为紧凑，中心意思表达更为鲜明，更好地引起读者的思考与回味。</a:t>
              </a:r>
              <a:endParaRPr sz="16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351"/>
              <a:ext cx="17738" cy="3937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62630" y="3649345"/>
            <a:ext cx="8659495" cy="2214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开头：小罗是个兵，辉杰是只犬，这原本是一个平面上两条平行而非并列的线，却在缉毒战场上交叉，创造出感人的故事。结尾：中毒事件让辉杰的身体每况愈下，几年后，辉杰离世。参加过无数次大大小小“战役”的辉杰走完了它光辉的一生，也给小罗</a:t>
            </a:r>
            <a:endParaRPr lang="zh-CN" altLang="en-US" sz="23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的心中留下了无尽的思念。</a:t>
            </a:r>
            <a:endParaRPr lang="zh-CN" altLang="en-US" sz="23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（开头结尾互相呼应，既使文章结构完整，又概括了全文、揭示了中心。）</a:t>
            </a:r>
            <a:endParaRPr lang="zh-CN" altLang="en-US" sz="2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252730" y="375475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73710" y="1470025"/>
            <a:ext cx="11263630" cy="1276985"/>
            <a:chOff x="-3197" y="3350"/>
            <a:chExt cx="17738" cy="3938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350"/>
              <a:ext cx="17649" cy="3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2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篇章修辞（8）照应</a:t>
              </a:r>
              <a:endParaRPr sz="22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</a:t>
              </a:r>
              <a:r>
                <a:rPr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照应指文章内容的前后关照和呼应，即前文的人、事、物，在后文再现；后文的情节，在前文有铺垫。周密细致的照应，能使文章结构更为紧凑，中心意思表达更为鲜明，更好地引起读者的思考与回味。</a:t>
              </a:r>
              <a:endParaRPr sz="16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351"/>
              <a:ext cx="17738" cy="3937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62630" y="3375025"/>
            <a:ext cx="8659495" cy="287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我与父亲不相见已二余年了，我最不能忘记的就是他的背影。……这时我看见他的背影，我的泪很快地流下来了……他走了几步，回过头看见我，说，“进去吧，里边没人。”等他的背影混入来来往往的人里，再找不着了，我便进去坐下，我的眼泪又来了。……读到此处，在晶莹的泪光中，又看见那肥胖的，青布棉袍，黑布马褂的背影。唉！我不知何时再能与他相见！</a:t>
            </a:r>
            <a:endParaRPr lang="zh-CN" altLang="en-US" sz="23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</a:t>
            </a:r>
            <a:r>
              <a: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（有意使“背影”重复出现，使其在反复中得到加强，更好地表现人物或事物，突出中心主题，表明文章线索）</a:t>
            </a:r>
            <a:endParaRPr lang="zh-CN" altLang="en-US" sz="2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252730" y="375475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4733925"/>
            <a:chOff x="-443" y="1654"/>
            <a:chExt cx="19576" cy="7455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66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下面这段文章是否采用了照应的方法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02360" y="5113020"/>
            <a:ext cx="108731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段文章采用了照应的方法，第一段中“我就觉得猫活得比人好，要是能做一只猫该有多好啊!”点出了文章主题是讨论“做猫与做人，哪个更好？”文章最后说“我现在还是当人好了”，通过中间段的讨论、分析，在文末呼应主题，得出结论。</a:t>
            </a:r>
            <a:endParaRPr lang="zh-CN" altLang="en-US" sz="2000" b="1" u="sng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910080"/>
            <a:ext cx="1087310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自从我家养了猫以后，我就觉得猫活得比人好，要是能做一只猫该有多好啊！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于猫来说，每天都是假期，想干什么就干什么，什么时候都可以玩儿不用为生活担心，整天有人管吃管住。也许在猫族里算丑猫一类的，但人看不出来，照样喜欢。做猫晚上12点睡，中午12点起也没人管；不像做人，天天要早早起来去上学，晚点儿睡也不行。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不过仔细想一想，做猫也有缺点。首先，猫只能活十几年，如果我是猫，就快活到头了。其次，做猫吃的也不卫生，在人类家里生活的猫还吃地上的食物呢，如果命不好，是只野猫，很可能会吃不上饭。做猫还有缺点，就是生了病也不会说，只能忍着。做猫不会看电视、不会上网、不会看书，虽然整天都可以玩儿，但是也玩儿不出什么品味来。猫不能学知识，没有理想，很多事都不能干。</a:t>
            </a:r>
            <a:endParaRPr lang="en-US" altLang="zh-CN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想想看，我现在还是当人好了。</a:t>
            </a:r>
            <a:endParaRPr lang="en-US" altLang="zh-CN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或结构改写句子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62388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他稍微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停顿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了一下，又继续发表演讲。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73075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他稍微停了一下，又继续发表演讲。（停顿）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659511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保险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起见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，你还是把钱存在银行里吧。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908875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为了更保险，你还是把钱存在银行里吧。（为……起见）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58826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如此重大的事件，一定要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慎重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处理。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如此重大的事件，一定要谨慎处理。（慎重）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或结构改写句子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87325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导游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带领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游客一边游览名胜古迹，一边体验当地民俗。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1015746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导游带着游客一边游览名胜古迹，一边体验当地民俗。（带领）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873252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暂且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把这个问题放一放，等时机成熟了再讨论吧。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980122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我们先把这个问题放一放，等时机成熟了再讨论吧。（暂且）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48139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快住手，你这么做是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非法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的。</a:t>
            </a:r>
            <a:endParaRPr lang="zh-CN" altLang="en-US" sz="28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快住手，你这么做是违反法律规定的。（非法）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F:\HSK6课件对接资料-大敏姐姐\课件\2022.10.07课件37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0" y="-67310"/>
            <a:ext cx="1219200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第三十七课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37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676774" cy="2916646"/>
            <a:chOff x="1893" y="4058"/>
            <a:chExt cx="16814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814" cy="4593"/>
              <a:chOff x="-96" y="3669"/>
              <a:chExt cx="20909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0909" cy="2928"/>
                <a:chOff x="3051" y="4499"/>
                <a:chExt cx="20909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5552" y="6525"/>
                  <a:ext cx="18408" cy="902"/>
                  <a:chOff x="7686" y="6525"/>
                  <a:chExt cx="18408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686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37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765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Stories of the policemen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37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警察的故事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例：嫌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疑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可疑 怀疑 疑问 疑惑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残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留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失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误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查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获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非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法：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F:\HSK6课件对接资料-大敏姐姐\课件\2022.10.07课件37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0" y="-67310"/>
            <a:ext cx="1219200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第三十七课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37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676774" cy="2916646"/>
            <a:chOff x="1893" y="4058"/>
            <a:chExt cx="16814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814" cy="4593"/>
              <a:chOff x="-96" y="3669"/>
              <a:chExt cx="20909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0909" cy="2928"/>
                <a:chOff x="3051" y="4499"/>
                <a:chExt cx="20909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5552" y="6525"/>
                  <a:ext cx="18408" cy="902"/>
                  <a:chOff x="7686" y="6525"/>
                  <a:chExt cx="18408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686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37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765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Stories of the policemen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37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警察的故事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你印象中的警察是什么样的？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1.jpe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3851275" y="2142490"/>
            <a:ext cx="4501515" cy="248539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6136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他吓得面色如土，舌头僵住了，说不出话来。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41185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猫把爪子舔干净了。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9282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同学们利用学习的空隙排练文艺节目。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14435" y="4646930"/>
            <a:ext cx="25336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2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在大量的证据面前，几名案犯供认了扒窃作案的犯罪事实。</a:t>
            </a:r>
            <a:endParaRPr lang="en-US" altLang="zh-CN" sz="22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shé tou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舌头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tongue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tiǎn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舔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lick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kòng xì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空隙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gap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bā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扒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push aside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76118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8653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9630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82232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在烤盘里垫一层防油纸。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48297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他进来时叼着一支烟。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63945" y="4551680"/>
            <a:ext cx="253365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他衣服上落满了白色的粉末，不知道是灰尘还是碎屑什么的。</a:t>
            </a:r>
            <a:endParaRPr lang="zh-CN" altLang="en-US" sz="22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76136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diàn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垫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pad, cushion, mat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8582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diāo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叼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v. to hold in the mouth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9600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fěn mò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粉末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powder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文本框 4"/>
          <p:cNvSpPr txBox="1"/>
          <p:nvPr/>
        </p:nvSpPr>
        <p:spPr>
          <a:xfrm>
            <a:off x="890016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口腔无疾牙齿洁，笑口常开身心爽。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639810" y="2767965"/>
            <a:ext cx="289179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kǒu qiāng</a:t>
            </a:r>
            <a:endParaRPr lang="en-US" altLang="zh-CN" sz="4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口腔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oral cavity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  <p:bldP spid="22" grpId="0"/>
      <p:bldP spid="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舌头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tongue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shé tou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空隙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gap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kòng xì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舔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lick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tiǎn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9692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扒</a:t>
              </a:r>
              <a:endPara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push aside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07276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bā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2432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ctr"/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垫</a:t>
              </a:r>
              <a:endPara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pad, cushion, mat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42302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87198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叼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hold in the mouth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260794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diāo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89865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口腔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oral cavity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856855" y="2634615"/>
            <a:ext cx="3245485" cy="6140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kǒu qiāng</a:t>
            </a:r>
            <a:endParaRPr sz="3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86118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粉末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powder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259715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fěn mò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隙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47115"/>
            <a:ext cx="8296275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缝隙-空隙-间隙-有隙可乘-无隙可乘</a:t>
            </a:r>
            <a:endParaRPr sz="3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2468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他高高的个子，长着一张娃娃脸，两颗门牙之间有一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条狭窄的</a:t>
            </a: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缝隙。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5920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父亲生气了，他大声吼起来，一声紧接一声，中间简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直不留喘气的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间隙。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垫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25595"/>
            <a:ext cx="9268460" cy="59880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垫付-靠垫-垫子-软垫-垫高-垫平-垫背-坐垫</a:t>
            </a:r>
            <a:endParaRPr sz="33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40960"/>
            <a:ext cx="8142605" cy="4914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他坐在椅子上，后背靠着软软的靠垫，房间里暖意融融。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58205"/>
            <a:ext cx="858266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上次您替我垫付的钱，我今天一块儿奉还了，真的十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分感谢您!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36093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腔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4790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5044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5044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431415"/>
            <a:ext cx="829627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鼻腔-口腔-胸腔-南腔北调-油腔滑调-装腔作势-满腔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397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4231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4231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400425"/>
            <a:ext cx="9380855" cy="5067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7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她一脸忧郁，老像有满腔心事似的。</a:t>
            </a:r>
            <a:endParaRPr lang="zh-CN" sz="27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3164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2910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3418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3540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百姓都喜欢他这个领导，他纯朴，不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装腔作势;他真诚，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有一说一，有二说二，从不用官腔欺哄百姓。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7课件37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李真十余年全身心投入指纹管理工作中，查获了不少犯罪分子。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志强在山下抓住了毒贩。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 辉杰中毒之后就死了。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37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1333500"/>
            <a:ext cx="1061085" cy="108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4110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官方</a:t>
              </a:r>
              <a:endParaRPr kumimoji="0" lang="en-US" altLang="zh-CN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1824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层出不穷</a:t>
              </a:r>
              <a:endPara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0"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截止</a:t>
              </a:r>
              <a:endParaRPr kumimoji="0" lang="en-US" altLang="zh-CN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立足</a:t>
              </a:r>
              <a:endPara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0"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无耻</a:t>
              </a:r>
              <a:endPara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攀登</a:t>
              </a:r>
              <a:endParaRPr kumimoji="0" lang="en-US" altLang="zh-CN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0"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窍门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0"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切磋</a:t>
              </a:r>
              <a:endParaRPr kumimoji="0" lang="en-US" altLang="zh-CN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0"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分歧</a:t>
              </a:r>
              <a:endPara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0"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拘泥</a:t>
              </a:r>
              <a:endPara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7课件37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057275"/>
            <a:ext cx="11882755" cy="429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（一）优秀的女警官</a:t>
            </a:r>
            <a:endParaRPr lang="zh-CN" altLang="en-US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女警官李真是公认的“指纹破译专家”。</a:t>
            </a:r>
            <a:endParaRPr lang="zh-CN" altLang="en-US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一次，某酒店一位正在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化妆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的女士被残忍地杀害在室内，现场没有烟头，没有纸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屑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，也没有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抢劫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等犯罪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痕迹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，侦破工作一时陷入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停顿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，一位曾在楼道内徘徊的男子有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嫌疑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，却苦于找不到证据。经过反复多次的现场勘查，窗台上一枚残缺的指纹成了唯一的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线索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，李真经过几个昼夜反复细致的比对，最终得出结论，抓住了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歹徒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请用重点词语复述故事：化妆、屑、抢劫、痕迹、停顿、嫌疑、线索、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歹徒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7课件37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057275"/>
            <a:ext cx="11882755" cy="429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另一次，某地发生多起入室抢劫案，附近居民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恐惧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感大增。其中两起案件提取到了犯罪嫌疑人的指纹，一枚是在玻璃上，另一枚是在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铜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制的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框架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上，指纹只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残留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有指尖部位。李真天天盯着指纹看，开始怎么也理不出头绪，两枚指纹都是残缺变形的，可以把两枚指纹结合起来分析吗？经过努力，李真发现因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刑事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犯罪被关押，一年前刑满放出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监狱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的王某的指纹与现场指纹具有共同特点，王某作案嫌疑很大。为了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慎重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起见，她又将其他现场遗留的指尖部位指纹与王某的指纹反复比较，最终认定该系列抢劫案为王某所为。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请用重点词语复述故事：恐惧、铜、框架、残留、刑事、监狱、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慎重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7课件37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2238375"/>
            <a:ext cx="11882755" cy="189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李真说，指纹认定工作繁重，枯燥，不能有半点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麻痹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和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失误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，是一项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考验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耐心的工作。十余年间，李真全身心投入到痕迹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检验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和指纹管理工作中，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查获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了不少犯罪分子，使罪犯得到了赢得的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制裁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请用重点词语复述故事：麻痹、失误、考验、检验、查获、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制裁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7课件37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343025"/>
            <a:ext cx="1188275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（二）缉毒警察的故事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公安局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接到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情报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，有人要在某地进行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毒品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交易，志强立刻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带领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手下实地走访调查，很快了解到：几天前，的确有一伙人运来大批毒品。因各处防守严密，毒贩把东西藏在了桃花乡附近的大山里，准备参与交易的人也住在附近。志强感到毒贩十分狡猾，为了做到万无一失，他确定了“化装行动、引蛇出洞、主动出击”的破案思路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46090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请用重点词语复述故事：公安局、情报、毒品、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带领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7课件37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962025"/>
            <a:ext cx="11882755" cy="429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志强假扮成贩卖毒品的毒贩，与对方接上了头。对方提出在山里进行交易，志强认为山里地形复杂，提出在山下交易。信息传过去，对方却保持了沉默。时间一天天过去，志强心中十分焦急，但他清楚，必须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沉着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冷静，他决定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暂且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拖一拖这帮毒贩。他放出风说，自己在外地还有事，没货就算了。听到这话，对方急了，提出要不就在镇子附近交易。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大清早，志强和全队民警出发了。到了交货地点，志强开始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部署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兵力。他让一个同事在车里隐蔽好，一个随他下车，其他同事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埋伏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在附近。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46090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请用重点词语复述故事：沉着、暂且、部署、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埋伏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7课件37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552575"/>
            <a:ext cx="11882755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刚刚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布置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妥当，一辆农用车和一辆摩托车朝自己缓缓驶来。面对毒贩，志强提出先验货后交钱，并告诉毒贩钱就放在车里。毒贩拿出毒品，奔向车门去取钱，车内民警扑上去，毒贩们来不及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反抗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就被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逮捕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这次，缉毒大队成功破获了当地有史以来最大的一起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非法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运输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贩卖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毒品案。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46090"/>
            <a:ext cx="98367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请用重点词语复述故事：布置、反抗、逮捕、非法、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贩卖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7课件37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828675"/>
            <a:ext cx="1188275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（三）特殊的“缉毒警察”</a:t>
            </a:r>
            <a:endParaRPr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小罗是个兵，辉杰是只犬，这原本是一个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平面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上两条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平行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而非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并列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的线，却在缉毒战场上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交叉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，创造出感人的故事。</a:t>
            </a:r>
            <a:endParaRPr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接手缉毒犬辉杰，小罗心里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包袱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很重。小罗怕狗，小时候被狗狂追的经历让他提起狗就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胆怯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。和辉杰初次见面，小罗努力和它搞好关系，可任你怎么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哄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，辉杰就是不理，弄得小罗很着急。没几天，辉杰生病了，小罗悉心照顾它。辉杰很快就好了，自此它对小罗非常的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信赖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和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忠诚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，每次见到小罗就会亲热地伸出</a:t>
            </a:r>
            <a:r>
              <a:rPr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舌头舔</a:t>
            </a:r>
            <a:r>
              <a:rPr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一舔。训练中，辉杰表现突出，无论毒品藏得多隐秘，辉杰一出手，不出一分钟，肯定能查出来。</a:t>
            </a:r>
            <a:endParaRPr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41290"/>
            <a:ext cx="98367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请用重点词语复述故事：平面、平行、并列、交叉、包袱、胆怯、哄、信赖、忠诚、舌头、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舔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7课件37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4254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53086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657225"/>
            <a:ext cx="11882755" cy="4661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小罗和辉杰可以正式执行任务了。这天辉杰按小罗的指令对一辆车实施搜嗅，很快就从车厢尾部</a:t>
            </a:r>
            <a:r>
              <a:rPr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空隙</a:t>
            </a: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内查出了毒品。此后，辉杰累立战功。</a:t>
            </a:r>
            <a:endParaRPr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那是9月的一天，辉杰在一辆车上发现了毒品，它</a:t>
            </a:r>
            <a:r>
              <a:rPr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扒</a:t>
            </a: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开车厢底板上铺着的塑料</a:t>
            </a:r>
            <a:r>
              <a:rPr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垫</a:t>
            </a: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，直接从下面</a:t>
            </a:r>
            <a:r>
              <a:rPr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叼</a:t>
            </a: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出一个装有</a:t>
            </a:r>
            <a:r>
              <a:rPr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粉末</a:t>
            </a: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状毒品的塑料袋，薄薄的塑料袋一咬即破，毒品直接慎入了辉杰的</a:t>
            </a:r>
            <a:r>
              <a:rPr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口腔</a:t>
            </a: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辉杰中毒了，它呼吸急促，无法站立，得赶快上医院。路上，辉杰眼看就不行了，小罗来不及多想便给辉杰做起了人工呼吸。14公里路程，小罗一次次把辉杰从死亡线上拉回来。经过抢救，辉杰脱离了生命危险，半个月后它又出现在缉毒</a:t>
            </a:r>
            <a:r>
              <a:rPr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岗位</a:t>
            </a: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上。</a:t>
            </a:r>
            <a:endParaRPr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中毒事件让辉杰的身体每况愈下，几年后，辉杰离世。参加过无数次大大小小“</a:t>
            </a:r>
            <a:r>
              <a:rPr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战役</a:t>
            </a: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”的辉杰走完了它</a:t>
            </a:r>
            <a:r>
              <a:rPr sz="22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光辉</a:t>
            </a:r>
            <a:r>
              <a:rPr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的一生，也给小罗的心中留下了无尽的思念。</a:t>
            </a:r>
            <a:endParaRPr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41290"/>
            <a:ext cx="98367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请用重点词语复述故事：空隙、扒、垫、叼、粉末、口腔、岗位、战役、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光辉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564640">
                <a:tc rowSpan="2">
                  <a:txBody>
                    <a:bodyPr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优秀女警察李真的故事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indent="0" algn="l" defTabSz="914400">
                        <a:buClrTx/>
                        <a:buSz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女士被杀案：现场，嫌疑人，苦于，唯一线索，经过比对，得出结论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入室抢劫案：提取到指纹，一枚……，另一枚……；把指纹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结合起来；发现嫌疑人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缉毒警察志强的故事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接到情报 —— 实地走访 —— 确定破案思路 —— 假扮毒贩接头 —— 等待时机 —— 部署兵力 —— 抓获毒贩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95656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特殊“缉毒警察”辉杰的故事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建立感情：怕狗，哄狗；悉心照顾；建立信任和忠诚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执行任务：累立战功，发现毒品，中毒，抢救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分别：辉杰离世，留下思念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33014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75559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8225459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F:\HSK6课件对接资料-大敏姐姐\课件\2022.10.07课件37\图片\热身\图片1.png图片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62760" y="2794635"/>
            <a:ext cx="1590040" cy="1736090"/>
          </a:xfrm>
          <a:prstGeom prst="round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1316990" y="481139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zhǐ</a:t>
            </a:r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wén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指纹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" descr="F:\HSK6课件对接资料-大敏姐姐\课件\2022.10.07课件37\图片\热身\图片2.png图片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02555" y="2811780"/>
            <a:ext cx="1627505" cy="1769745"/>
          </a:xfrm>
          <a:prstGeom prst="round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4744720" y="480695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shé</a:t>
            </a:r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tou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舌头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 descr="F:\HSK6课件对接资料-大敏姐姐\课件\2022.10.07课件37\图片\热身\图片3.png图片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531225" y="2801620"/>
            <a:ext cx="1946275" cy="1922780"/>
          </a:xfrm>
          <a:prstGeom prst="round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8212455" y="480695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fěn</a:t>
            </a:r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mò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粉末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007" y="356235"/>
            <a:ext cx="8087987" cy="650240"/>
            <a:chOff x="3424" y="3426"/>
            <a:chExt cx="11391" cy="63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514"/>
              <a:ext cx="11391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请对照图片熟悉下列词语。你觉得哪些图片与警察有关系？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8280" y="1802130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请指出下列语段中是如何使用“照应”的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11887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263775"/>
            <a:ext cx="8514080" cy="2451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16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探望远在异乡工作的叔叔之前，接到叔叔的微信，要我为他带几颗生枣核，而且是再三托付，这是为什么呢？我感到很蹊跷。</a:t>
            </a:r>
            <a:endParaRPr lang="zh-CN" altLang="en-US" sz="1600" b="1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16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我一下车，他就殷勤地问：“枣核带来了吗？”我交给他后，他小心翼翼地托在掌心，显得很贵重的样子。我好奇地问他：“你要枣核有什么用？”他却很神秘地说：“等会儿你就明白啦。”</a:t>
            </a:r>
            <a:endParaRPr lang="zh-CN" altLang="en-US" sz="1600" b="1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6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r>
              <a:rPr lang="en-US" altLang="zh-CN" sz="16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到了他家后，他向我介绍他的住房，介绍他的家庭，介绍他的花园栽种和布局，指指点点，就是不提“枣核”。让我的好奇心越来越浓厚。临别时，他感慨地说：“近来，我老是想老家院里那颗枣树。所以托你带几颗种子，试种一下。”</a:t>
            </a:r>
            <a:endParaRPr lang="zh-CN" altLang="en-US" sz="1600" b="1" dirty="0">
              <a:solidFill>
                <a:schemeClr val="bg1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712018"/>
            <a:ext cx="8199120" cy="12814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16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语段开始就提到叔叔让“我”为他带几颗生枣核，在随后的内容中，不断出现“枣核”，比如，叔叔问“枣核带来了吗?”,叔叔把枣核托在掌心，“我”好奇地问枣核有什么用，等等。文章最后揭晓答案，告诉读者叔叔要枣核是因为想念家乡的枣树，想试种一下。通篇都有细致周密的照应，很好地引起了读者的兴趣和思考。</a:t>
            </a:r>
            <a:endParaRPr sz="1600" b="1" u="sng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230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本课给我们讲了三个警察的故事。通过这些故事，不仅让我们看到了警察们工作的辛苦、认真，还让我们认识了一类特殊警察——缉毒犬。在你的印象中，有没有特别感动你的警察故事？请以“警察故事”为题写一写你所知道的警察故事，字数不少于400字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资：钱财、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财务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事迹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事：事情、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事物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通讯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通：连接、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相往来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讯：消息、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信息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迹：留下的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印子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物：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东西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物资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  <p:bldP spid="30" grpId="0" bldLvl="0" animBg="1"/>
      <p:bldP spid="37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理：道理、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事理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迹象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迹：事物留下的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印象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事态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事：事情、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事物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态：事物的情况、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样子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象：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形状、样子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推：根据已知的事实推测或断定其他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推理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  <p:bldP spid="30" grpId="0" bldLvl="0" animBg="1"/>
      <p:bldP spid="37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防：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防备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转折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转：改变方向、位置、形势、情况等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团体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团：有组织的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集体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体：事物的本身或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全部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折：改变或相反的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方向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消：消灭、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除去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消防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  <p:bldP spid="30" grpId="0" bldLvl="0" animBg="1"/>
      <p:bldP spid="37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2165985" y="59410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169795" y="594296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文本框 7"/>
          <p:cNvSpPr txBox="1"/>
          <p:nvPr/>
        </p:nvSpPr>
        <p:spPr>
          <a:xfrm>
            <a:off x="2934970" y="609981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务：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事情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094865" y="312674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312674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352425" y="10523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追悼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12522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12426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12426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13792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追：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回顾过去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5120" y="2983230"/>
            <a:ext cx="1419225" cy="1851660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事项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94865" y="312737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3218815"/>
            <a:ext cx="6474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事：事情、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事物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39611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395795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396303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4029075"/>
            <a:ext cx="72015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项：事物的种类或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条目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20764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20669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20669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21520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悼：悲痛地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怀念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179955" y="512826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168525" y="511873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68525" y="5118735"/>
            <a:ext cx="709930" cy="740410"/>
            <a:chOff x="584" y="3246"/>
            <a:chExt cx="1342" cy="1400"/>
          </a:xfrm>
        </p:grpSpPr>
        <p:sp>
          <p:nvSpPr>
            <p:cNvPr id="32" name="椭圆 3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图片 3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4" name="文本框 7"/>
          <p:cNvSpPr txBox="1"/>
          <p:nvPr/>
        </p:nvSpPr>
        <p:spPr>
          <a:xfrm>
            <a:off x="2934970" y="525462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事：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事情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5942965"/>
            <a:ext cx="709930" cy="740410"/>
            <a:chOff x="584" y="3246"/>
            <a:chExt cx="1342" cy="1400"/>
          </a:xfrm>
        </p:grpSpPr>
        <p:sp>
          <p:nvSpPr>
            <p:cNvPr id="44" name="椭圆 4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pic>
        <p:nvPicPr>
          <p:cNvPr id="48" name="图片 47" descr="扑克牌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4915063"/>
            <a:ext cx="1321435" cy="1891030"/>
          </a:xfrm>
          <a:prstGeom prst="rect">
            <a:avLst/>
          </a:prstGeom>
        </p:spPr>
      </p:pic>
      <p:sp>
        <p:nvSpPr>
          <p:cNvPr id="49" name="文本框 7"/>
          <p:cNvSpPr txBox="1"/>
          <p:nvPr/>
        </p:nvSpPr>
        <p:spPr>
          <a:xfrm>
            <a:off x="412763" y="5507035"/>
            <a:ext cx="1268403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事</a:t>
            </a: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务</a:t>
            </a: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-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" y="-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541 0.0087037 L 0.620053 -0.000833333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.00351852 L 0.617969 -0.00472222 " pathEditMode="relative" rAng="0" ptsTypes="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13" grpId="0" bldLvl="0" animBg="1"/>
      <p:bldP spid="19" grpId="0" bldLvl="0" animBg="1"/>
      <p:bldP spid="5" grpId="0" bldLvl="0" animBg="1"/>
      <p:bldP spid="30" grpId="0" bldLvl="0" animBg="1"/>
      <p:bldP spid="37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352425" y="2271558"/>
            <a:ext cx="1321435" cy="1891030"/>
            <a:chOff x="3157" y="674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674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60"/>
              <a:ext cx="3492" cy="1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值班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2098675" y="247142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246189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246189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2598420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值：轮流担任一定时间内的工作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890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329565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328612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328612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3371215"/>
            <a:ext cx="78124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班：一天之内规定的工作或执勤时间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" y="-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" y="-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5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三十七课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37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263697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6875858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F:\HSK6课件对接资料-大敏姐姐\课件\2022.10.07课件37\图片\热身\图片4.png图片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49575" y="3140075"/>
            <a:ext cx="1908810" cy="1351915"/>
          </a:xfrm>
          <a:prstGeom prst="round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2623820" y="481139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jǐng</a:t>
            </a:r>
            <a:r>
              <a:rPr 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quǎn</a:t>
            </a:r>
            <a:endParaRPr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警犬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" descr="F:\HSK6课件对接资料-大敏姐姐\课件\2022.10.07课件37\图片\热身\图片5.png图片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178675" y="3109595"/>
            <a:ext cx="1925955" cy="1310005"/>
          </a:xfrm>
          <a:prstGeom prst="round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6674485" y="4806950"/>
            <a:ext cx="291401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sz="3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nóngyòngchē</a:t>
            </a:r>
            <a:endParaRPr sz="3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农用车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007" y="356235"/>
            <a:ext cx="8087987" cy="650240"/>
            <a:chOff x="3424" y="3426"/>
            <a:chExt cx="11391" cy="63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514"/>
              <a:ext cx="11391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请对照图片熟悉下列词语。你觉得哪些图片与警察有关系？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爱美的姐姐每天都要化妆后再出门。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不要随地乱扔果皮纸屑。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huà zhuāng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化妆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put on makeup,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make up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屑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scraps, crumbs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村民们受到山里强盗的抢劫。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岁月在他的脸上留下了痕迹。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qiǎng jié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抢劫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rob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hén jì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痕迹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mark, trace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8.xml><?xml version="1.0" encoding="utf-8"?>
<p:tagLst xmlns:p="http://schemas.openxmlformats.org/presentationml/2006/main">
  <p:tag name="KSO_WM_SPECIAL_SOURCE" val="bdnull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KSO_WM_UNIT_TABLE_BEAUTIFY" val="smartTable{a3504bfe-9be4-4cbb-8cd9-10c76e4b185a}"/>
</p:tagLst>
</file>

<file path=ppt/tags/tag30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UNIT_TABLE_BEAUTIFY" val="smartTable{83bf81a0-e9fe-473b-b54e-06f30ac75b50}"/>
  <p:tag name="TABLE_ENDDRAG_ORIGIN_RECT" val="921*351"/>
  <p:tag name="TABLE_ENDDRAG_RECT" val="20*129*921*351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8.xml><?xml version="1.0" encoding="utf-8"?>
<p:tagLst xmlns:p="http://schemas.openxmlformats.org/presentationml/2006/main">
  <p:tag name="KSO_WM_SPECIAL_SOURCE" val="bdnull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KSO_WM_UNIT_PLACING_PICTURE_USER_VIEWPORT" val="{&quot;height&quot;:5355,&quot;width&quot;:10672}"/>
</p:tagLst>
</file>

<file path=ppt/tags/tag436.xml><?xml version="1.0" encoding="utf-8"?>
<p:tagLst xmlns:p="http://schemas.openxmlformats.org/presentationml/2006/main">
  <p:tag name="KSO_WM_UNIT_PLACING_PICTURE_USER_VIEWPORT" val="{&quot;height&quot;:1917,&quot;width&quot;:1986}"/>
</p:tagLst>
</file>

<file path=ppt/tags/tag437.xml><?xml version="1.0" encoding="utf-8"?>
<p:tagLst xmlns:p="http://schemas.openxmlformats.org/presentationml/2006/main">
  <p:tag name="KSO_WM_UNIT_PLACING_PICTURE_USER_VIEWPORT" val="{&quot;height&quot;:2298,&quot;width&quot;:2298}"/>
</p:tagLst>
</file>

<file path=ppt/tags/tag438.xml><?xml version="1.0" encoding="utf-8"?>
<p:tagLst xmlns:p="http://schemas.openxmlformats.org/presentationml/2006/main">
  <p:tag name="KSO_WM_UNIT_PLACING_PICTURE_USER_VIEWPORT" val="{&quot;height&quot;:8391.289763779527,&quot;width&quot;:13845.625196850393}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3.xml><?xml version="1.0" encoding="utf-8"?>
<p:tagLst xmlns:p="http://schemas.openxmlformats.org/presentationml/2006/main">
  <p:tag name="KSO_WM_UNIT_TABLE_BEAUTIFY" val="smartTable{a3504bfe-9be4-4cbb-8cd9-10c76e4b185a}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KSO_WM_UNIT_TABLE_BEAUTIFY" val="smartTable{a3504bfe-9be4-4cbb-8cd9-10c76e4b185a}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8.xml><?xml version="1.0" encoding="utf-8"?>
<p:tagLst xmlns:p="http://schemas.openxmlformats.org/presentationml/2006/main">
  <p:tag name="KSO_WM_SPECIAL_SOURCE" val="bdnull"/>
</p:tagLst>
</file>

<file path=ppt/tags/tag44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PECIAL_SOURCE" val="bdnull"/>
</p:tagLst>
</file>

<file path=ppt/tags/tag45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6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12669</Words>
  <Application>WPS Presentation</Application>
  <PresentationFormat>宽屏</PresentationFormat>
  <Paragraphs>1467</Paragraphs>
  <Slides>77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102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Arial Unicode MS</vt:lpstr>
      <vt:lpstr>Calibri</vt:lpstr>
      <vt:lpstr>Times New Roman</vt:lpstr>
      <vt:lpstr>Helvetica Light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Cherries Huynh</cp:lastModifiedBy>
  <cp:revision>1747</cp:revision>
  <dcterms:created xsi:type="dcterms:W3CDTF">2019-06-19T02:08:00Z</dcterms:created>
  <dcterms:modified xsi:type="dcterms:W3CDTF">2022-11-02T15:58:04Z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